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106" d="100"/>
          <a:sy n="106" d="100"/>
        </p:scale>
        <p:origin x="-9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A2086C-88CD-8744-8479-F0931E420F2B}"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2086C-88CD-8744-8479-F0931E420F2B}"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2086C-88CD-8744-8479-F0931E420F2B}"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A2086C-88CD-8744-8479-F0931E420F2B}"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2086C-88CD-8744-8479-F0931E420F2B}"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A2086C-88CD-8744-8479-F0931E420F2B}" type="datetimeFigureOut">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A2086C-88CD-8744-8479-F0931E420F2B}" type="datetimeFigureOut">
              <a:rPr lang="en-US" smtClean="0"/>
              <a:pPr/>
              <a:t>4/17/16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A2086C-88CD-8744-8479-F0931E420F2B}" type="datetimeFigureOut">
              <a:rPr lang="en-US" smtClean="0"/>
              <a:pPr/>
              <a:t>4/17/16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2086C-88CD-8744-8479-F0931E420F2B}" type="datetimeFigureOut">
              <a:rPr lang="en-US" smtClean="0"/>
              <a:pPr/>
              <a:t>4/17/16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2086C-88CD-8744-8479-F0931E420F2B}" type="datetimeFigureOut">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2086C-88CD-8744-8479-F0931E420F2B}" type="datetimeFigureOut">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E97FE4-FD96-0E4D-8E31-42A9ED5CEB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A2086C-88CD-8744-8479-F0931E420F2B}" type="datetimeFigureOut">
              <a:rPr lang="en-US" smtClean="0"/>
              <a:pPr/>
              <a:t>4/17/16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E97FE4-FD96-0E4D-8E31-42A9ED5CEB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838200"/>
          </a:xfrm>
        </p:spPr>
        <p:txBody>
          <a:bodyPr/>
          <a:lstStyle/>
          <a:p>
            <a:r>
              <a:rPr lang="en-US" dirty="0" smtClean="0"/>
              <a:t>Kennedy timeline</a:t>
            </a:r>
            <a:endParaRPr lang="en-US" dirty="0"/>
          </a:p>
        </p:txBody>
      </p:sp>
      <p:cxnSp>
        <p:nvCxnSpPr>
          <p:cNvPr id="5" name="Straight Arrow Connector 4"/>
          <p:cNvCxnSpPr/>
          <p:nvPr/>
        </p:nvCxnSpPr>
        <p:spPr>
          <a:xfrm>
            <a:off x="838200" y="6096000"/>
            <a:ext cx="7239000" cy="1588"/>
          </a:xfrm>
          <a:prstGeom prst="straightConnector1">
            <a:avLst/>
          </a:prstGeom>
          <a:ln w="57150" cap="flat" cmpd="sng" algn="ctr">
            <a:solidFill>
              <a:schemeClr val="tx1"/>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838994" y="6096794"/>
            <a:ext cx="762000" cy="1588"/>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227806" y="1066801"/>
            <a:ext cx="7544594" cy="609599"/>
          </a:xfrm>
          <a:prstGeom prst="rect">
            <a:avLst/>
          </a:prstGeom>
          <a:solidFill>
            <a:schemeClr val="bg1"/>
          </a:solidFill>
          <a:ln w="381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April 1961, the CIA launched</a:t>
            </a:r>
            <a:r>
              <a:rPr lang="en-US" dirty="0" smtClean="0">
                <a:solidFill>
                  <a:schemeClr val="tx1"/>
                </a:solidFill>
              </a:rPr>
              <a:t> an </a:t>
            </a:r>
            <a:r>
              <a:rPr lang="en-US" dirty="0" smtClean="0">
                <a:solidFill>
                  <a:schemeClr val="tx1"/>
                </a:solidFill>
              </a:rPr>
              <a:t>invasion of Cuba by 1,400 American-trained Cubans</a:t>
            </a:r>
            <a:endParaRPr lang="en-US" dirty="0">
              <a:solidFill>
                <a:schemeClr val="tx1"/>
              </a:solidFill>
            </a:endParaRPr>
          </a:p>
        </p:txBody>
      </p:sp>
      <p:sp>
        <p:nvSpPr>
          <p:cNvPr id="9" name="Rectangle 8"/>
          <p:cNvSpPr/>
          <p:nvPr/>
        </p:nvSpPr>
        <p:spPr>
          <a:xfrm>
            <a:off x="1524000" y="3505200"/>
            <a:ext cx="5486400" cy="990600"/>
          </a:xfrm>
          <a:prstGeom prst="rect">
            <a:avLst/>
          </a:prstGeom>
          <a:solidFill>
            <a:schemeClr val="bg1"/>
          </a:solidFill>
          <a:ln w="381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On August 13, 1961, East Germany began constructing a wall between the two sections of Berlin.</a:t>
            </a:r>
            <a:endParaRPr lang="en-US" dirty="0">
              <a:solidFill>
                <a:schemeClr val="tx1"/>
              </a:solidFill>
            </a:endParaRPr>
          </a:p>
        </p:txBody>
      </p:sp>
      <p:sp>
        <p:nvSpPr>
          <p:cNvPr id="10" name="Rectangle 9"/>
          <p:cNvSpPr/>
          <p:nvPr/>
        </p:nvSpPr>
        <p:spPr>
          <a:xfrm>
            <a:off x="838200" y="1866900"/>
            <a:ext cx="7467600" cy="990600"/>
          </a:xfrm>
          <a:prstGeom prst="rect">
            <a:avLst/>
          </a:prstGeom>
          <a:solidFill>
            <a:schemeClr val="bg1"/>
          </a:solidFill>
          <a:ln w="381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solidFill>
                  <a:schemeClr val="tx1"/>
                </a:solidFill>
              </a:rPr>
              <a:t>May 1961 President Kennedy approves sending 400 Special Forces troops and 100 other U.S. military advisers to South Vietnam. On the same day, he orders the start of clandestine warfare against North Vietnam to be conducted by South Vietnamese agents under the direction and training of the CIA and U.S. Special Forces troops. Kennedy’s orders also called for South Vietnamese forces to infiltrate Laos to locate and disrupt communist bases and supply lines there.</a:t>
            </a:r>
            <a:endParaRPr lang="en-US" sz="1000" dirty="0">
              <a:solidFill>
                <a:schemeClr val="tx1"/>
              </a:solidFill>
            </a:endParaRPr>
          </a:p>
        </p:txBody>
      </p:sp>
      <p:sp>
        <p:nvSpPr>
          <p:cNvPr id="11" name="Rectangle 10"/>
          <p:cNvSpPr/>
          <p:nvPr/>
        </p:nvSpPr>
        <p:spPr>
          <a:xfrm>
            <a:off x="2286000" y="4725988"/>
            <a:ext cx="5486400" cy="990600"/>
          </a:xfrm>
          <a:prstGeom prst="rect">
            <a:avLst/>
          </a:prstGeom>
          <a:solidFill>
            <a:schemeClr val="bg1"/>
          </a:solidFill>
          <a:ln w="381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13-day political and military standoff in October 1962 over the installation of nuclear-armed Soviet missiles on Cuba, just 90 miles from U.S. shores.</a:t>
            </a:r>
            <a:endParaRPr lang="en-US" dirty="0">
              <a:solidFill>
                <a:schemeClr val="tx1"/>
              </a:solidFill>
            </a:endParaRPr>
          </a:p>
        </p:txBody>
      </p:sp>
      <p:cxnSp>
        <p:nvCxnSpPr>
          <p:cNvPr id="12" name="Straight Connector 11"/>
          <p:cNvCxnSpPr/>
          <p:nvPr/>
        </p:nvCxnSpPr>
        <p:spPr>
          <a:xfrm rot="5400000">
            <a:off x="1905794" y="6247606"/>
            <a:ext cx="762000" cy="1588"/>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2058194" y="6400006"/>
            <a:ext cx="762000" cy="1588"/>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2210594" y="6552406"/>
            <a:ext cx="762000" cy="1588"/>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TotalTime>
  <Words>147</Words>
  <Application>Microsoft Macintosh PowerPoint</Application>
  <PresentationFormat>On-screen Show (4:3)</PresentationFormat>
  <Paragraphs>5</Paragraphs>
  <Slides>1</Slides>
  <Notes>0</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Kennedy timeline</vt:lpstr>
    </vt:vector>
  </TitlesOfParts>
  <Company>Washington Latin PCS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Thomas Hagerty</dc:creator>
  <cp:lastModifiedBy>Thomas Hagerty</cp:lastModifiedBy>
  <cp:revision>3</cp:revision>
  <dcterms:created xsi:type="dcterms:W3CDTF">2016-04-18T01:19:16Z</dcterms:created>
  <dcterms:modified xsi:type="dcterms:W3CDTF">2016-04-18T01:27:22Z</dcterms:modified>
</cp:coreProperties>
</file>